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7" r:id="rId6"/>
    <p:sldId id="258" r:id="rId7"/>
    <p:sldId id="263" r:id="rId8"/>
    <p:sldId id="290" r:id="rId9"/>
    <p:sldId id="291" r:id="rId10"/>
    <p:sldId id="292" r:id="rId11"/>
    <p:sldId id="293" r:id="rId12"/>
    <p:sldId id="294" r:id="rId13"/>
    <p:sldId id="29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15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>
        <p:guide orient="horz" pos="792"/>
        <p:guide pos="3144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3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4.svg"/><Relationship Id="rId12" Type="http://schemas.openxmlformats.org/officeDocument/2006/relationships/image" Target="../media/image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2.svg"/><Relationship Id="rId5" Type="http://schemas.openxmlformats.org/officeDocument/2006/relationships/image" Target="../media/image13.svg"/><Relationship Id="rId10" Type="http://schemas.openxmlformats.org/officeDocument/2006/relationships/image" Target="../media/image1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Rectangle 343">
            <a:extLst>
              <a:ext uri="{FF2B5EF4-FFF2-40B4-BE49-F238E27FC236}">
                <a16:creationId xmlns:a16="http://schemas.microsoft.com/office/drawing/2014/main" id="{0685D98A-CA5A-4C48-9AEB-4C1A201237A1}"/>
              </a:ext>
            </a:extLst>
          </p:cNvPr>
          <p:cNvSpPr/>
          <p:nvPr userDrawn="1"/>
        </p:nvSpPr>
        <p:spPr>
          <a:xfrm>
            <a:off x="2021206" y="4828032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84664" y="1122363"/>
            <a:ext cx="5486400" cy="2387600"/>
          </a:xfrm>
        </p:spPr>
        <p:txBody>
          <a:bodyPr anchor="b"/>
          <a:lstStyle>
            <a:lvl1pPr algn="l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18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209C12-0CED-4CD5-B463-885A793CC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8F03DA-3AA9-44AC-8E2B-D53B8EBEA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F97041-3EE3-4F17-990B-3AC264934EF0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2457970" y="1686431"/>
            <a:ext cx="1828800" cy="1828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02070B-3F7D-436A-849C-FB64175E8B45}"/>
              </a:ext>
            </a:extLst>
          </p:cNvPr>
          <p:cNvSpPr/>
          <p:nvPr userDrawn="1"/>
        </p:nvSpPr>
        <p:spPr>
          <a:xfrm>
            <a:off x="0" y="6108192"/>
            <a:ext cx="2029968" cy="7498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675AAC8A-F8AB-44A3-9748-96464E9E0B6B}"/>
              </a:ext>
            </a:extLst>
          </p:cNvPr>
          <p:cNvSpPr/>
          <p:nvPr userDrawn="1"/>
        </p:nvSpPr>
        <p:spPr>
          <a:xfrm>
            <a:off x="4054172" y="4069080"/>
            <a:ext cx="2788920" cy="2788920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C3F6810-4D95-4C6E-A30A-459BAD7510FE}"/>
              </a:ext>
            </a:extLst>
          </p:cNvPr>
          <p:cNvGrpSpPr/>
          <p:nvPr userDrawn="1"/>
        </p:nvGrpSpPr>
        <p:grpSpPr>
          <a:xfrm>
            <a:off x="23853" y="2101527"/>
            <a:ext cx="1920240" cy="1920240"/>
            <a:chOff x="5361924" y="7472790"/>
            <a:chExt cx="1828800" cy="1828800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81973B3A-7185-45FB-A2E6-A7BDE6414DF3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DACFFF66-0600-406E-AF42-9FD8E8EDB397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9411687D-2631-487B-AEAB-39750C9E52B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90" name="Group 89">
                    <a:extLst>
                      <a:ext uri="{FF2B5EF4-FFF2-40B4-BE49-F238E27FC236}">
                        <a16:creationId xmlns:a16="http://schemas.microsoft.com/office/drawing/2014/main" id="{4BDDEAF6-0726-4BF4-96D7-EBA489ABF3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89" name="Group 88">
                      <a:extLst>
                        <a:ext uri="{FF2B5EF4-FFF2-40B4-BE49-F238E27FC236}">
                          <a16:creationId xmlns:a16="http://schemas.microsoft.com/office/drawing/2014/main" id="{F80BBFBA-D0FB-4E20-8981-F569A2A0B678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86" name="Group 85">
                        <a:extLst>
                          <a:ext uri="{FF2B5EF4-FFF2-40B4-BE49-F238E27FC236}">
                            <a16:creationId xmlns:a16="http://schemas.microsoft.com/office/drawing/2014/main" id="{6B3BCF7C-4204-4B1A-8371-96E859FC8425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83" name="Group 82">
                          <a:extLst>
                            <a:ext uri="{FF2B5EF4-FFF2-40B4-BE49-F238E27FC236}">
                              <a16:creationId xmlns:a16="http://schemas.microsoft.com/office/drawing/2014/main" id="{31CF95CD-48BB-4659-870A-21584266D83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78" name="Oval 77">
                            <a:extLst>
                              <a:ext uri="{FF2B5EF4-FFF2-40B4-BE49-F238E27FC236}">
                                <a16:creationId xmlns:a16="http://schemas.microsoft.com/office/drawing/2014/main" id="{871E1954-F3FD-427D-8FFA-F2883967354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80" name="Oval 79">
                            <a:extLst>
                              <a:ext uri="{FF2B5EF4-FFF2-40B4-BE49-F238E27FC236}">
                                <a16:creationId xmlns:a16="http://schemas.microsoft.com/office/drawing/2014/main" id="{B655BD1D-8AE2-43E7-B1D4-17923D0E0171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82" name="Oval 81">
                          <a:extLst>
                            <a:ext uri="{FF2B5EF4-FFF2-40B4-BE49-F238E27FC236}">
                              <a16:creationId xmlns:a16="http://schemas.microsoft.com/office/drawing/2014/main" id="{9F92C461-5E10-49F3-B4F0-F320512C075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85" name="Oval 84">
                        <a:extLst>
                          <a:ext uri="{FF2B5EF4-FFF2-40B4-BE49-F238E27FC236}">
                            <a16:creationId xmlns:a16="http://schemas.microsoft.com/office/drawing/2014/main" id="{A6D57951-375C-41E9-BF45-DFC40F8E0A1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88" name="Oval 87">
                      <a:extLst>
                        <a:ext uri="{FF2B5EF4-FFF2-40B4-BE49-F238E27FC236}">
                          <a16:creationId xmlns:a16="http://schemas.microsoft.com/office/drawing/2014/main" id="{E4A4216D-DF9B-4DD9-989C-1F4040F3F4F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3DCCC81D-9EE7-47A8-8A4C-74B5E047A33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985F9FD-CFFB-417E-A560-28BD7BC7EE86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A923F7B-7D75-4E04-AE62-D5B99F6457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F0239D2C-73EF-42E3-B73F-E69B7C27F65B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59BA1C3D-ADED-4596-8A9D-3DEC7E848945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015F2BFA-6803-42A0-A870-794B120EF574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E09A173D-9FE5-446C-B59E-5D7C0A00BF6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74C3792-995F-4717-8C8B-089BBA7DE9C7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8FD950B-0E2B-4905-8DE9-195E24B2ABE7}"/>
              </a:ext>
            </a:extLst>
          </p:cNvPr>
          <p:cNvSpPr/>
          <p:nvPr userDrawn="1"/>
        </p:nvSpPr>
        <p:spPr>
          <a:xfrm rot="10800000">
            <a:off x="1013527" y="2043171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 rot="5400000">
            <a:off x="2028432" y="482104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273C520A-0126-47DA-A75B-1A38883907A2}"/>
              </a:ext>
            </a:extLst>
          </p:cNvPr>
          <p:cNvSpPr/>
          <p:nvPr userDrawn="1"/>
        </p:nvSpPr>
        <p:spPr>
          <a:xfrm>
            <a:off x="861942" y="888111"/>
            <a:ext cx="274320" cy="27432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1" name="Rectangle 290">
            <a:extLst>
              <a:ext uri="{FF2B5EF4-FFF2-40B4-BE49-F238E27FC236}">
                <a16:creationId xmlns:a16="http://schemas.microsoft.com/office/drawing/2014/main" id="{AB12487D-8BC9-4BEB-B6A7-B9DD702B2BD3}"/>
              </a:ext>
            </a:extLst>
          </p:cNvPr>
          <p:cNvSpPr/>
          <p:nvPr userDrawn="1"/>
        </p:nvSpPr>
        <p:spPr>
          <a:xfrm>
            <a:off x="0" y="4082178"/>
            <a:ext cx="2029968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AEE6DE36-A3C9-4D40-B471-F49B6A875D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2029016" y="2051944"/>
            <a:ext cx="2029968" cy="2029968"/>
          </a:xfrm>
          <a:prstGeom prst="rect">
            <a:avLst/>
          </a:prstGeom>
        </p:spPr>
      </p:pic>
      <p:pic>
        <p:nvPicPr>
          <p:cNvPr id="299" name="Graphic 298">
            <a:extLst>
              <a:ext uri="{FF2B5EF4-FFF2-40B4-BE49-F238E27FC236}">
                <a16:creationId xmlns:a16="http://schemas.microsoft.com/office/drawing/2014/main" id="{99FF86FA-8891-4235-B88B-CFCA3B57E53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0" y="4078224"/>
            <a:ext cx="2029968" cy="2029968"/>
          </a:xfrm>
          <a:prstGeom prst="rect">
            <a:avLst/>
          </a:prstGeom>
        </p:spPr>
      </p:pic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7ADD6DC9-9036-47C7-AAE5-8AF23CE0C81D}"/>
              </a:ext>
            </a:extLst>
          </p:cNvPr>
          <p:cNvCxnSpPr>
            <a:cxnSpLocks/>
          </p:cNvCxnSpPr>
          <p:nvPr userDrawn="1"/>
        </p:nvCxnSpPr>
        <p:spPr>
          <a:xfrm>
            <a:off x="974376" y="989441"/>
            <a:ext cx="5867327" cy="5867206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D64503-659B-472D-ABF8-01D077EB0D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08027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41C57AEB-9E33-4F77-9F58-DB0D1B97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182F895D-C48A-41AA-9DE6-43A17B7E0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4C15BF58-30D9-4A0E-8506-1CD777B0F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7210727-8680-449A-9AC7-094F823C71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C53C0381-DF18-4C74-B221-47035650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6338C9D5-18F2-4E98-9B4B-F691BC24D01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239499" y="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417A4AF6-C906-4001-BDD2-33E1163185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5D94E674-98A0-4C77-80E5-084E3946B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34" name="Slide Number Placeholder 5">
            <a:extLst>
              <a:ext uri="{FF2B5EF4-FFF2-40B4-BE49-F238E27FC236}">
                <a16:creationId xmlns:a16="http://schemas.microsoft.com/office/drawing/2014/main" id="{36214990-C58C-4D62-9381-40A242460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0" name="Date Placeholder 3">
            <a:extLst>
              <a:ext uri="{FF2B5EF4-FFF2-40B4-BE49-F238E27FC236}">
                <a16:creationId xmlns:a16="http://schemas.microsoft.com/office/drawing/2014/main" id="{F15C78F9-B77F-44BB-9DD3-7FD6042F4D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1" name="Footer Placeholder 4">
            <a:extLst>
              <a:ext uri="{FF2B5EF4-FFF2-40B4-BE49-F238E27FC236}">
                <a16:creationId xmlns:a16="http://schemas.microsoft.com/office/drawing/2014/main" id="{7A2CE885-91AB-475D-937A-12B9D463D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2" name="Slide Number Placeholder 5">
            <a:extLst>
              <a:ext uri="{FF2B5EF4-FFF2-40B4-BE49-F238E27FC236}">
                <a16:creationId xmlns:a16="http://schemas.microsoft.com/office/drawing/2014/main" id="{AF0A068C-26D9-4FC8-AD91-8B62AA304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C761AA1-7048-41AE-AA8B-1FD077C849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6439D65-6A92-4B4C-8307-6CB811F97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2448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AB85375-9E39-4BEF-908C-531D02526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32" name="Date Placeholder 3">
            <a:extLst>
              <a:ext uri="{FF2B5EF4-FFF2-40B4-BE49-F238E27FC236}">
                <a16:creationId xmlns:a16="http://schemas.microsoft.com/office/drawing/2014/main" id="{B459F3AA-94CC-42D0-8666-6ACC47E3DE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3" name="Footer Placeholder 4">
            <a:extLst>
              <a:ext uri="{FF2B5EF4-FFF2-40B4-BE49-F238E27FC236}">
                <a16:creationId xmlns:a16="http://schemas.microsoft.com/office/drawing/2014/main" id="{FD28A03E-E672-4334-B8F0-0D349796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6" name="Slide Number Placeholder 5">
            <a:extLst>
              <a:ext uri="{FF2B5EF4-FFF2-40B4-BE49-F238E27FC236}">
                <a16:creationId xmlns:a16="http://schemas.microsoft.com/office/drawing/2014/main" id="{985153C5-B300-4F05-832B-67E58EF5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2999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5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4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4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198" y="1975104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2" y="34747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2" y="370332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0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0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4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4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4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2" y="4160520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2" y="5669280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2" y="5907024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sp>
        <p:nvSpPr>
          <p:cNvPr id="50" name="Date Placeholder 3">
            <a:extLst>
              <a:ext uri="{FF2B5EF4-FFF2-40B4-BE49-F238E27FC236}">
                <a16:creationId xmlns:a16="http://schemas.microsoft.com/office/drawing/2014/main" id="{4E530EA6-2F2B-481A-AA24-DCD67A71F1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1" name="Footer Placeholder 4">
            <a:extLst>
              <a:ext uri="{FF2B5EF4-FFF2-40B4-BE49-F238E27FC236}">
                <a16:creationId xmlns:a16="http://schemas.microsoft.com/office/drawing/2014/main" id="{54A9E911-EA72-48DC-8A5D-F25D6E0BB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52" name="Slide Number Placeholder 5">
            <a:extLst>
              <a:ext uri="{FF2B5EF4-FFF2-40B4-BE49-F238E27FC236}">
                <a16:creationId xmlns:a16="http://schemas.microsoft.com/office/drawing/2014/main" id="{108A73E5-84FC-4283-9424-C46153848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3968" y="0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6291370-C9EE-4280-B18D-332658DF09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910B7E39-771C-4552-A50D-711B48AD6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1BBC48B-0E27-4D81-B081-4BF3F41DC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28253" y="4052815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15" y="5086646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522571C-09D3-4F39-B963-76F80D9973F1}"/>
              </a:ext>
            </a:extLst>
          </p:cNvPr>
          <p:cNvSpPr/>
          <p:nvPr userDrawn="1"/>
        </p:nvSpPr>
        <p:spPr>
          <a:xfrm>
            <a:off x="2029968" y="6045049"/>
            <a:ext cx="2029968" cy="8129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0" y="4828032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860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Date Placeholder 3">
            <a:extLst>
              <a:ext uri="{FF2B5EF4-FFF2-40B4-BE49-F238E27FC236}">
                <a16:creationId xmlns:a16="http://schemas.microsoft.com/office/drawing/2014/main" id="{5E4B9359-45F7-446D-8327-B1978DE8E3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13" name="Footer Placeholder 4">
            <a:extLst>
              <a:ext uri="{FF2B5EF4-FFF2-40B4-BE49-F238E27FC236}">
                <a16:creationId xmlns:a16="http://schemas.microsoft.com/office/drawing/2014/main" id="{A808BC2F-0D21-4E99-B8C6-DC1C7CD12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14" name="Slide Number Placeholder 5">
            <a:extLst>
              <a:ext uri="{FF2B5EF4-FFF2-40B4-BE49-F238E27FC236}">
                <a16:creationId xmlns:a16="http://schemas.microsoft.com/office/drawing/2014/main" id="{054CC8D5-17CB-435D-B227-465D3B8FA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1725" y="458228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4706" y="1900474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0257" y="1923515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5529" y="3355869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59403" y="5806395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0473" y="5801762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7601" y="2930958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6341" y="458327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08491" y="501416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0475" y="544906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2624" y="587994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5175" y="630117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37325" y="673206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19309" y="716696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1859" y="758817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5991" y="801908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3841" y="844997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51857" y="888486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9307" y="930608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7157" y="973697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5173" y="1017188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3024" y="1060277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40475" y="1102398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8323" y="1145488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6338" y="1188978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4190" y="1232066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2360" y="6829131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89323" y="5806086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28453" y="5867106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67584" y="5928926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6717" y="5989948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6647" y="6049364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5780" y="6110384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4911" y="6172206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4843" y="6231622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3974" y="6292642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3104" y="6353662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2237" y="6415482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2168" y="6474900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1300" y="6535920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0431" y="6597740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39562" y="6658760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79494" y="6718178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18626" y="6779198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0452" y="6841018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93623" y="-9833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9" name="Date Placeholder 3">
            <a:extLst>
              <a:ext uri="{FF2B5EF4-FFF2-40B4-BE49-F238E27FC236}">
                <a16:creationId xmlns:a16="http://schemas.microsoft.com/office/drawing/2014/main" id="{5A56B3AA-5CA2-4004-8F95-11FD7B895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10" name="Footer Placeholder 4">
            <a:extLst>
              <a:ext uri="{FF2B5EF4-FFF2-40B4-BE49-F238E27FC236}">
                <a16:creationId xmlns:a16="http://schemas.microsoft.com/office/drawing/2014/main" id="{07D92F37-472D-4CCB-AA97-FA42E5607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211" name="Slide Number Placeholder 5">
            <a:extLst>
              <a:ext uri="{FF2B5EF4-FFF2-40B4-BE49-F238E27FC236}">
                <a16:creationId xmlns:a16="http://schemas.microsoft.com/office/drawing/2014/main" id="{C0E89FFF-230F-4CBA-A6BC-D887B3FF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69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3776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43616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4267" y="-1213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Date Placeholder 3">
            <a:extLst>
              <a:ext uri="{FF2B5EF4-FFF2-40B4-BE49-F238E27FC236}">
                <a16:creationId xmlns:a16="http://schemas.microsoft.com/office/drawing/2014/main" id="{405B8744-A7AF-461F-9103-708D9BFE89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6" name="Footer Placeholder 4">
            <a:extLst>
              <a:ext uri="{FF2B5EF4-FFF2-40B4-BE49-F238E27FC236}">
                <a16:creationId xmlns:a16="http://schemas.microsoft.com/office/drawing/2014/main" id="{C902A11D-5CD4-4561-882F-26EA89ADC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7" name="Slide Number Placeholder 5">
            <a:extLst>
              <a:ext uri="{FF2B5EF4-FFF2-40B4-BE49-F238E27FC236}">
                <a16:creationId xmlns:a16="http://schemas.microsoft.com/office/drawing/2014/main" id="{F0739A04-E734-4FCE-954E-0C4FB1A4C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62032" y="201443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60492" y="2024569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62032" y="0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0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9364" y="-708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7476" y="4807776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60492" y="404153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272" y="5079562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9640" y="-9144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8984" y="6016751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156" y="4828032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7718" y="2092719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8160" y="4045868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8160" y="2029968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8160" y="2012062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5096" y="1874902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Date Placeholder 3">
            <a:extLst>
              <a:ext uri="{FF2B5EF4-FFF2-40B4-BE49-F238E27FC236}">
                <a16:creationId xmlns:a16="http://schemas.microsoft.com/office/drawing/2014/main" id="{56895315-7883-40AA-AB6E-E7F8B77E5B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55080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8" name="Footer Placeholder 4">
            <a:extLst>
              <a:ext uri="{FF2B5EF4-FFF2-40B4-BE49-F238E27FC236}">
                <a16:creationId xmlns:a16="http://schemas.microsoft.com/office/drawing/2014/main" id="{0000A4E2-8200-4049-B783-2C99FBDBA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99886" y="635508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9" name="Slide Number Placeholder 5">
            <a:extLst>
              <a:ext uri="{FF2B5EF4-FFF2-40B4-BE49-F238E27FC236}">
                <a16:creationId xmlns:a16="http://schemas.microsoft.com/office/drawing/2014/main" id="{179E1CD1-EB8F-4E56-ADD5-06293A7A2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D629CA98-D89C-4A69-9A55-8D6C17DCDDF0}"/>
              </a:ext>
            </a:extLst>
          </p:cNvPr>
          <p:cNvSpPr/>
          <p:nvPr userDrawn="1"/>
        </p:nvSpPr>
        <p:spPr>
          <a:xfrm>
            <a:off x="2029040" y="4775407"/>
            <a:ext cx="2029968" cy="207752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anchor="b"/>
          <a:lstStyle>
            <a:lvl1pPr algn="ctr"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8" name="Rectangle 9">
            <a:extLst>
              <a:ext uri="{FF2B5EF4-FFF2-40B4-BE49-F238E27FC236}">
                <a16:creationId xmlns:a16="http://schemas.microsoft.com/office/drawing/2014/main" id="{D0B57759-E007-4FD0-9C6B-356DC53050C4}"/>
              </a:ext>
            </a:extLst>
          </p:cNvPr>
          <p:cNvSpPr/>
          <p:nvPr userDrawn="1"/>
        </p:nvSpPr>
        <p:spPr>
          <a:xfrm>
            <a:off x="0" y="4056331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7FF8CD3D-0C64-4277-97B2-200B96EE22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0" y="4069288"/>
            <a:ext cx="2029968" cy="2029968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03CEE5D2-51CF-4C1A-9AF9-A5B47F445229}"/>
              </a:ext>
            </a:extLst>
          </p:cNvPr>
          <p:cNvSpPr/>
          <p:nvPr userDrawn="1"/>
        </p:nvSpPr>
        <p:spPr>
          <a:xfrm>
            <a:off x="0" y="6098433"/>
            <a:ext cx="2029968" cy="75956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37900790-71B8-45C8-9B6D-07E23CEA7632}"/>
              </a:ext>
            </a:extLst>
          </p:cNvPr>
          <p:cNvSpPr/>
          <p:nvPr userDrawn="1"/>
        </p:nvSpPr>
        <p:spPr>
          <a:xfrm>
            <a:off x="2029968" y="4059798"/>
            <a:ext cx="2029968" cy="759567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8AC969-4FA2-44AD-A273-2A0B7839749F}"/>
              </a:ext>
            </a:extLst>
          </p:cNvPr>
          <p:cNvSpPr/>
          <p:nvPr userDrawn="1"/>
        </p:nvSpPr>
        <p:spPr>
          <a:xfrm>
            <a:off x="6101628" y="4053385"/>
            <a:ext cx="3178103" cy="2799549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220" y="4055808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058754" y="4060579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5400000">
            <a:off x="4074136" y="4059923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grpSp>
        <p:nvGrpSpPr>
          <p:cNvPr id="162" name="Group 161">
            <a:extLst>
              <a:ext uri="{FF2B5EF4-FFF2-40B4-BE49-F238E27FC236}">
                <a16:creationId xmlns:a16="http://schemas.microsoft.com/office/drawing/2014/main" id="{34457344-691C-417A-9C29-5AD8ABC43E5A}"/>
              </a:ext>
            </a:extLst>
          </p:cNvPr>
          <p:cNvGrpSpPr/>
          <p:nvPr userDrawn="1"/>
        </p:nvGrpSpPr>
        <p:grpSpPr>
          <a:xfrm>
            <a:off x="2034619" y="4836676"/>
            <a:ext cx="1965960" cy="1965960"/>
            <a:chOff x="5361924" y="7472790"/>
            <a:chExt cx="1828800" cy="1828800"/>
          </a:xfrm>
        </p:grpSpPr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8DDC918-5A9B-4D14-98A4-9002D8520FD4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2366D07F-988F-459E-BBD3-15126F92902E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6CCACE8C-699F-4B10-BA84-94167BA05CC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76" name="Group 175">
                    <a:extLst>
                      <a:ext uri="{FF2B5EF4-FFF2-40B4-BE49-F238E27FC236}">
                        <a16:creationId xmlns:a16="http://schemas.microsoft.com/office/drawing/2014/main" id="{59F49E32-0B71-4676-8012-BA971DA2100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78" name="Group 177">
                      <a:extLst>
                        <a:ext uri="{FF2B5EF4-FFF2-40B4-BE49-F238E27FC236}">
                          <a16:creationId xmlns:a16="http://schemas.microsoft.com/office/drawing/2014/main" id="{DF41FA5A-1504-4DC4-B514-00C377423E7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80" name="Group 179">
                        <a:extLst>
                          <a:ext uri="{FF2B5EF4-FFF2-40B4-BE49-F238E27FC236}">
                            <a16:creationId xmlns:a16="http://schemas.microsoft.com/office/drawing/2014/main" id="{68B4610A-A91F-459F-A9C5-9FC624665516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82" name="Group 181">
                          <a:extLst>
                            <a:ext uri="{FF2B5EF4-FFF2-40B4-BE49-F238E27FC236}">
                              <a16:creationId xmlns:a16="http://schemas.microsoft.com/office/drawing/2014/main" id="{D794F6E3-A9E3-42A9-93AA-7B9E20AD922D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84" name="Oval 183">
                            <a:extLst>
                              <a:ext uri="{FF2B5EF4-FFF2-40B4-BE49-F238E27FC236}">
                                <a16:creationId xmlns:a16="http://schemas.microsoft.com/office/drawing/2014/main" id="{90B634B0-4792-4A28-B92A-ACA35F177675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85" name="Oval 184">
                            <a:extLst>
                              <a:ext uri="{FF2B5EF4-FFF2-40B4-BE49-F238E27FC236}">
                                <a16:creationId xmlns:a16="http://schemas.microsoft.com/office/drawing/2014/main" id="{1B466310-2C61-42F1-81EB-2B5BF01B2267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6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83" name="Oval 182">
                          <a:extLst>
                            <a:ext uri="{FF2B5EF4-FFF2-40B4-BE49-F238E27FC236}">
                              <a16:creationId xmlns:a16="http://schemas.microsoft.com/office/drawing/2014/main" id="{53A72A9A-79AE-4A89-8938-7A85E2248DE6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6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81" name="Oval 180">
                        <a:extLst>
                          <a:ext uri="{FF2B5EF4-FFF2-40B4-BE49-F238E27FC236}">
                            <a16:creationId xmlns:a16="http://schemas.microsoft.com/office/drawing/2014/main" id="{02618DCD-5B83-4412-9D1A-968C246DCAC1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6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79" name="Oval 178">
                      <a:extLst>
                        <a:ext uri="{FF2B5EF4-FFF2-40B4-BE49-F238E27FC236}">
                          <a16:creationId xmlns:a16="http://schemas.microsoft.com/office/drawing/2014/main" id="{29B173F9-A6EA-4B31-B4C6-3C8DE08F2F1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6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77" name="Oval 176">
                    <a:extLst>
                      <a:ext uri="{FF2B5EF4-FFF2-40B4-BE49-F238E27FC236}">
                        <a16:creationId xmlns:a16="http://schemas.microsoft.com/office/drawing/2014/main" id="{466DB0E2-4B80-4A09-8BCA-9432E1E1DAE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20D2F087-D77F-4913-922E-014FB9DEE63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DD44EC19-A244-4489-9CB8-0361CFBFD02F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C5C029E7-6D6D-4D14-8D8E-E407011AF097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69" name="Oval 168">
                <a:extLst>
                  <a:ext uri="{FF2B5EF4-FFF2-40B4-BE49-F238E27FC236}">
                    <a16:creationId xmlns:a16="http://schemas.microsoft.com/office/drawing/2014/main" id="{4A74D8A7-ACD3-40A3-918D-46DF99BF9F3E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1" name="Oval 170">
                <a:extLst>
                  <a:ext uri="{FF2B5EF4-FFF2-40B4-BE49-F238E27FC236}">
                    <a16:creationId xmlns:a16="http://schemas.microsoft.com/office/drawing/2014/main" id="{9C994ED9-5124-452B-986B-4782056BCFB3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72" name="Oval 171">
                <a:extLst>
                  <a:ext uri="{FF2B5EF4-FFF2-40B4-BE49-F238E27FC236}">
                    <a16:creationId xmlns:a16="http://schemas.microsoft.com/office/drawing/2014/main" id="{8ADCBFB4-9F0A-40FB-A585-2728254E0A7C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42E049E2-81A6-45F8-BA9F-DEA21400B1AD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75F20D6C-6085-4D3F-9186-6895908C97B9}"/>
              </a:ext>
            </a:extLst>
          </p:cNvPr>
          <p:cNvSpPr/>
          <p:nvPr userDrawn="1"/>
        </p:nvSpPr>
        <p:spPr>
          <a:xfrm rot="16200000">
            <a:off x="2537077" y="5335524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C56BE23-DE49-4D55-A6A0-DFE2A870120D}"/>
              </a:ext>
            </a:extLst>
          </p:cNvPr>
          <p:cNvSpPr/>
          <p:nvPr userDrawn="1"/>
        </p:nvSpPr>
        <p:spPr>
          <a:xfrm>
            <a:off x="4058844" y="6089528"/>
            <a:ext cx="2049251" cy="7684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Date Placeholder 3">
            <a:extLst>
              <a:ext uri="{FF2B5EF4-FFF2-40B4-BE49-F238E27FC236}">
                <a16:creationId xmlns:a16="http://schemas.microsoft.com/office/drawing/2014/main" id="{2837477B-3D20-4982-86AF-91100FE408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1982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93" name="Footer Placeholder 4">
            <a:extLst>
              <a:ext uri="{FF2B5EF4-FFF2-40B4-BE49-F238E27FC236}">
                <a16:creationId xmlns:a16="http://schemas.microsoft.com/office/drawing/2014/main" id="{B6E38A1E-AF37-4A09-9B69-65397A079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727198" y="6350000"/>
            <a:ext cx="22860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94" name="Slide Number Placeholder 5">
            <a:extLst>
              <a:ext uri="{FF2B5EF4-FFF2-40B4-BE49-F238E27FC236}">
                <a16:creationId xmlns:a16="http://schemas.microsoft.com/office/drawing/2014/main" id="{FB77B535-C760-4E32-8A7E-BF9AD08BB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000" y="0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  <p:sp>
        <p:nvSpPr>
          <p:cNvPr id="63" name="Date Placeholder 3">
            <a:extLst>
              <a:ext uri="{FF2B5EF4-FFF2-40B4-BE49-F238E27FC236}">
                <a16:creationId xmlns:a16="http://schemas.microsoft.com/office/drawing/2014/main" id="{834AD064-B2F1-4462-89CD-E6E2F6B06E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554480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4" name="Footer Placeholder 4">
            <a:extLst>
              <a:ext uri="{FF2B5EF4-FFF2-40B4-BE49-F238E27FC236}">
                <a16:creationId xmlns:a16="http://schemas.microsoft.com/office/drawing/2014/main" id="{201E0480-817D-41A9-8CC8-A0AFF1B9B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744527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5" name="Slide Number Placeholder 5">
            <a:extLst>
              <a:ext uri="{FF2B5EF4-FFF2-40B4-BE49-F238E27FC236}">
                <a16:creationId xmlns:a16="http://schemas.microsoft.com/office/drawing/2014/main" id="{01D21600-5A92-452F-96FB-F6BC365A4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9" name="Date Placeholder 3">
            <a:extLst>
              <a:ext uri="{FF2B5EF4-FFF2-40B4-BE49-F238E27FC236}">
                <a16:creationId xmlns:a16="http://schemas.microsoft.com/office/drawing/2014/main" id="{E2B0C6B8-E2CB-460E-BBC8-AC4339C89D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44952" y="6353175"/>
            <a:ext cx="109728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70" name="Footer Placeholder 4">
            <a:extLst>
              <a:ext uri="{FF2B5EF4-FFF2-40B4-BE49-F238E27FC236}">
                <a16:creationId xmlns:a16="http://schemas.microsoft.com/office/drawing/2014/main" id="{433844D3-0FDA-4C97-9B21-5021A38E4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89763" y="6350000"/>
            <a:ext cx="22860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71" name="Slide Number Placeholder 5">
            <a:extLst>
              <a:ext uri="{FF2B5EF4-FFF2-40B4-BE49-F238E27FC236}">
                <a16:creationId xmlns:a16="http://schemas.microsoft.com/office/drawing/2014/main" id="{EC059538-F80F-46C9-80EB-AC9B56DD0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91" r:id="rId3"/>
    <p:sldLayoutId id="2147483677" r:id="rId4"/>
    <p:sldLayoutId id="2147483679" r:id="rId5"/>
    <p:sldLayoutId id="2147483678" r:id="rId6"/>
    <p:sldLayoutId id="2147483681" r:id="rId7"/>
    <p:sldLayoutId id="2147483680" r:id="rId8"/>
    <p:sldLayoutId id="2147483694" r:id="rId9"/>
    <p:sldLayoutId id="2147483685" r:id="rId10"/>
    <p:sldLayoutId id="2147483696" r:id="rId11"/>
    <p:sldLayoutId id="2147483697" r:id="rId12"/>
    <p:sldLayoutId id="2147483687" r:id="rId13"/>
    <p:sldLayoutId id="2147483684" r:id="rId14"/>
    <p:sldLayoutId id="2147483698" r:id="rId15"/>
    <p:sldLayoutId id="2147483676" r:id="rId16"/>
    <p:sldLayoutId id="2147483671" r:id="rId17"/>
    <p:sldLayoutId id="2147483670" r:id="rId18"/>
    <p:sldLayoutId id="2147483683" r:id="rId19"/>
    <p:sldLayoutId id="2147483672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UCD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/>
          <a:lstStyle/>
          <a:p>
            <a:r>
              <a:rPr lang="en-US" dirty="0"/>
              <a:t>Made by Mariyana, class CB-01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0" y="830798"/>
            <a:ext cx="6800850" cy="1325880"/>
          </a:xfrm>
        </p:spPr>
        <p:txBody>
          <a:bodyPr/>
          <a:lstStyle/>
          <a:p>
            <a:r>
              <a:rPr lang="en-US" dirty="0"/>
              <a:t>firetkd.net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340" y="1646293"/>
            <a:ext cx="7499382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The reason I think firetkd.net is a bad website is mainly because of the basic style and bright colors that this website has.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A40B9B-C4C9-6ABF-1072-34C5D59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25996" y="2803289"/>
            <a:ext cx="6733622" cy="3148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04545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84664" y="1122363"/>
            <a:ext cx="5486400" cy="2387600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80759" y="3602038"/>
            <a:ext cx="5486400" cy="1655762"/>
          </a:xfrm>
        </p:spPr>
        <p:txBody>
          <a:bodyPr bIns="0">
            <a:normAutofit/>
          </a:bodyPr>
          <a:lstStyle/>
          <a:p>
            <a:r>
              <a:rPr lang="en-US" dirty="0"/>
              <a:t>Mariyana Mileva, CB-01</a:t>
            </a:r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3950" y="898524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Future in </a:t>
            </a:r>
            <a:r>
              <a:rPr lang="en-ZA" dirty="0" err="1"/>
              <a:t>ucd</a:t>
            </a:r>
            <a:br>
              <a:rPr lang="en-ZA" dirty="0"/>
            </a:br>
            <a:r>
              <a:rPr lang="en-ZA" dirty="0"/>
              <a:t>field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50" y="2698750"/>
            <a:ext cx="6400800" cy="3657600"/>
          </a:xfrm>
        </p:spPr>
        <p:txBody>
          <a:bodyPr>
            <a:normAutofit/>
          </a:bodyPr>
          <a:lstStyle/>
          <a:p>
            <a:r>
              <a:rPr lang="en-US" dirty="0"/>
              <a:t>I want to be a UI Developer because I enjoy the challenge of designing user interfaces that are both intuitive and visually appealing. I am very interested in the intersection of design and technology, and I enjoy coming up with creative solutions to complex design problems. Working as a UI Developer allows me to combine my technical skills with my passion for design, resulting in a rewarding and exciting career path.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295" y="635635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gOOD</a:t>
            </a:r>
            <a:r>
              <a:rPr lang="en-US" dirty="0"/>
              <a:t>” WEBSITES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C6C41-3BBF-4721-A0AE-9007E992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0" y="830798"/>
            <a:ext cx="6800850" cy="1325880"/>
          </a:xfrm>
        </p:spPr>
        <p:txBody>
          <a:bodyPr/>
          <a:lstStyle/>
          <a:p>
            <a:r>
              <a:rPr lang="en-US" dirty="0"/>
              <a:t>gotvach.bg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340" y="1646293"/>
            <a:ext cx="7499382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Gotvach.bg is a well-organized website. You can easily find what you are looking for as well as it is very informative and user-friendly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A40B9B-C4C9-6ABF-1072-34C5D59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40" y="2803289"/>
            <a:ext cx="7364935" cy="3148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27911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0" y="830798"/>
            <a:ext cx="6800850" cy="1325880"/>
          </a:xfrm>
        </p:spPr>
        <p:txBody>
          <a:bodyPr/>
          <a:lstStyle/>
          <a:p>
            <a:r>
              <a:rPr lang="en-US" dirty="0"/>
              <a:t>Airbnb.com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340" y="1646293"/>
            <a:ext cx="7499382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Airbnb's website is well-designed and simple to navigate, with clear calls to action. With beautiful images and detailed descriptions of each listing, the website makes it simple to find and book unique accommodations.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A40B9B-C4C9-6ABF-1072-34C5D59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3067" y="2803289"/>
            <a:ext cx="6779481" cy="3148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750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0" y="830798"/>
            <a:ext cx="6800850" cy="1325880"/>
          </a:xfrm>
        </p:spPr>
        <p:txBody>
          <a:bodyPr/>
          <a:lstStyle/>
          <a:p>
            <a:r>
              <a:rPr lang="en-US" dirty="0"/>
              <a:t>Spotify.com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340" y="1646293"/>
            <a:ext cx="7499382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I think that Spotify's website is simple, modern, and user-friendly, with simple navigation and controls.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A40B9B-C4C9-6ABF-1072-34C5D59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6510" y="2803289"/>
            <a:ext cx="6672594" cy="3148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438022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05937" y="1098339"/>
            <a:ext cx="5099392" cy="2264112"/>
          </a:xfrm>
        </p:spPr>
        <p:txBody>
          <a:bodyPr/>
          <a:lstStyle/>
          <a:p>
            <a:r>
              <a:rPr lang="en-US" dirty="0"/>
              <a:t>“BAD” WEBSITES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AC6C41-3BBF-4721-A0AE-9007E9927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232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0" y="830798"/>
            <a:ext cx="6800850" cy="1325880"/>
          </a:xfrm>
        </p:spPr>
        <p:txBody>
          <a:bodyPr/>
          <a:lstStyle/>
          <a:p>
            <a:r>
              <a:rPr lang="en-US" dirty="0"/>
              <a:t>CRAIGsLIST.org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340" y="1646293"/>
            <a:ext cx="7499382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Craigslist is difficult website to navigate through. The website lacks any type of modern styling as well as it its filled with spam or scam advertisements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A40B9B-C4C9-6ABF-1072-34C5D59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2877" y="2803289"/>
            <a:ext cx="6699860" cy="3148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9848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40" y="830798"/>
            <a:ext cx="6800850" cy="1325880"/>
          </a:xfrm>
        </p:spPr>
        <p:txBody>
          <a:bodyPr/>
          <a:lstStyle/>
          <a:p>
            <a:r>
              <a:rPr lang="en-US" dirty="0"/>
              <a:t>booking.com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21587F-8DFD-4A31-9931-8A346A92D8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340" y="1646293"/>
            <a:ext cx="7499382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600" dirty="0"/>
              <a:t>Booking.com is not a bad looking website, though I dislike it because of all inaccurate information displayed there such as hotel availability and pricing.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F794A-4793-4DB0-91FD-E5B132FC1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4091" y="6355080"/>
            <a:ext cx="457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CA40B9B-C4C9-6ABF-1072-34C5D594FF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00047" y="2803289"/>
            <a:ext cx="6785520" cy="31485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546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Custom 112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97CDCE58-E008-4D50-B18E-ADC19CB290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69</TotalTime>
  <Words>293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Avenir Next LT Pro</vt:lpstr>
      <vt:lpstr>Calibri</vt:lpstr>
      <vt:lpstr>Office Theme</vt:lpstr>
      <vt:lpstr>UCD Assignment</vt:lpstr>
      <vt:lpstr>Future in ucd field</vt:lpstr>
      <vt:lpstr>“gOOD” WEBSITES</vt:lpstr>
      <vt:lpstr>gotvach.bg</vt:lpstr>
      <vt:lpstr>Airbnb.com</vt:lpstr>
      <vt:lpstr>Spotify.com</vt:lpstr>
      <vt:lpstr>“BAD” WEBSITES</vt:lpstr>
      <vt:lpstr>CRAIGsLIST.org</vt:lpstr>
      <vt:lpstr>booking.com</vt:lpstr>
      <vt:lpstr>firetkd.net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UCD Assignment</dc:title>
  <dc:creator>Mileva,Mariyana M.S.</dc:creator>
  <cp:lastModifiedBy>Mileva,Mariyana M.S.</cp:lastModifiedBy>
  <cp:revision>2</cp:revision>
  <dcterms:created xsi:type="dcterms:W3CDTF">2023-04-09T21:04:49Z</dcterms:created>
  <dcterms:modified xsi:type="dcterms:W3CDTF">2023-04-10T13:25:30Z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